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8" r:id="rId2"/>
    <p:sldId id="279" r:id="rId3"/>
    <p:sldId id="271" r:id="rId4"/>
    <p:sldId id="273" r:id="rId5"/>
    <p:sldId id="276" r:id="rId6"/>
    <p:sldId id="280" r:id="rId7"/>
    <p:sldId id="269" r:id="rId8"/>
    <p:sldId id="270" r:id="rId9"/>
    <p:sldId id="268" r:id="rId10"/>
    <p:sldId id="277" r:id="rId11"/>
    <p:sldId id="265" r:id="rId12"/>
  </p:sldIdLst>
  <p:sldSz cx="9144000" cy="5715000" type="screen16x10"/>
  <p:notesSz cx="6858000" cy="9144000"/>
  <p:embeddedFontLst>
    <p:embeddedFont>
      <p:font typeface="Open Sans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7B1683B-4567-49E4-991B-368EF04162A7}">
  <a:tblStyle styleId="{C7B1683B-4567-49E4-991B-368EF04162A7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rgbClr val="4BACC6">
              <a:alpha val="20000"/>
            </a:srgb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4BACC6">
              <a:alpha val="20000"/>
            </a:srgb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E321475-73BE-4D6A-A7F9-CC13BCEBEE6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20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686104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2140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9962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3794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613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9803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6325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5772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5802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9008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229028"/>
            <a:ext cx="8520600" cy="2181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502472"/>
            <a:ext cx="8520600" cy="144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39999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280528"/>
            <a:ext cx="39999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617333"/>
            <a:ext cx="2808000" cy="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544000"/>
            <a:ext cx="2808000" cy="353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500167"/>
            <a:ext cx="6367800" cy="45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39"/>
            <a:ext cx="4572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370194"/>
            <a:ext cx="4045200" cy="1647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114528"/>
            <a:ext cx="4045200" cy="1372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804528"/>
            <a:ext cx="3837000" cy="41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700639"/>
            <a:ext cx="5998800" cy="6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11" Type="http://schemas.openxmlformats.org/officeDocument/2006/relationships/image" Target="../media/image12.jpe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2.jpg"/><Relationship Id="rId7" Type="http://schemas.openxmlformats.org/officeDocument/2006/relationships/image" Target="../media/image17.png"/><Relationship Id="rId17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4.png"/><Relationship Id="rId14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1126102" y="4139575"/>
            <a:ext cx="6945900" cy="9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l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Warszawa -  </a:t>
            </a:r>
            <a:r>
              <a:rPr lang="pl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12/04/2018</a:t>
            </a:r>
            <a:endParaRPr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Shape 54"/>
          <p:cNvSpPr txBox="1"/>
          <p:nvPr/>
        </p:nvSpPr>
        <p:spPr>
          <a:xfrm>
            <a:off x="1126102" y="2930594"/>
            <a:ext cx="6945900" cy="9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l-PL" sz="2000" b="1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Dobre zarządzanie w polskich związkach sportowych</a:t>
            </a:r>
            <a:endParaRPr sz="2000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/>
        </p:nvSpPr>
        <p:spPr>
          <a:xfrm>
            <a:off x="2952426" y="1218301"/>
            <a:ext cx="8779790" cy="28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rgbClr val="0055A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1000"/>
              </a:spcBef>
              <a:spcAft>
                <a:spcPts val="1000"/>
              </a:spcAft>
              <a:buNone/>
            </a:pPr>
            <a:endParaRPr sz="1800" dirty="0">
              <a:solidFill>
                <a:srgbClr val="0055A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t>10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ostokąt 2"/>
          <p:cNvSpPr/>
          <p:nvPr/>
        </p:nvSpPr>
        <p:spPr>
          <a:xfrm>
            <a:off x="1682241" y="2133936"/>
            <a:ext cx="559640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SzPts val="1100"/>
            </a:pPr>
            <a:r>
              <a:rPr lang="pl-PL" sz="48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DOBRE PRAKTYKI </a:t>
            </a:r>
          </a:p>
          <a:p>
            <a:pPr lvl="0" algn="ctr">
              <a:buSzPts val="1100"/>
            </a:pPr>
            <a:r>
              <a:rPr lang="pl-PL" sz="48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W SPORCIE</a:t>
            </a:r>
            <a:endParaRPr lang="pl-PL" sz="5000" b="1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3519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1766400" y="2179025"/>
            <a:ext cx="56112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l" sz="30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Dziękuję za uwagę</a:t>
            </a:r>
            <a:endParaRPr sz="3000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" name="Shape 150"/>
          <p:cNvSpPr txBox="1"/>
          <p:nvPr/>
        </p:nvSpPr>
        <p:spPr>
          <a:xfrm>
            <a:off x="1766400" y="3151522"/>
            <a:ext cx="5611200" cy="12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-PL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GRZEGORZ BOTWINA</a:t>
            </a:r>
            <a:endParaRPr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-PL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Tel: 505 690 528</a:t>
            </a: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-PL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Email: grzegorz.botwina@insp.waw.pl</a:t>
            </a:r>
            <a:endParaRPr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rgbClr val="0055A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1000"/>
              </a:spcBef>
              <a:spcAft>
                <a:spcPts val="1000"/>
              </a:spcAft>
              <a:buNone/>
            </a:pPr>
            <a:endParaRPr sz="1800" dirty="0">
              <a:solidFill>
                <a:srgbClr val="0055A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Shape 152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t>11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4969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/>
        </p:nvSpPr>
        <p:spPr>
          <a:xfrm>
            <a:off x="2952426" y="1218301"/>
            <a:ext cx="8779790" cy="28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rgbClr val="0055A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1000"/>
              </a:spcBef>
              <a:spcAft>
                <a:spcPts val="1000"/>
              </a:spcAft>
              <a:buNone/>
            </a:pPr>
            <a:endParaRPr sz="1800" dirty="0">
              <a:solidFill>
                <a:srgbClr val="0055A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t>2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725" y="1408558"/>
            <a:ext cx="2835402" cy="880105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99098" y="2744660"/>
            <a:ext cx="499367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SzPts val="1100"/>
            </a:pPr>
            <a:r>
              <a:rPr lang="pl-PL" sz="50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NOWY</a:t>
            </a:r>
            <a:r>
              <a:rPr lang="pl-PL" sz="48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PROJEKT</a:t>
            </a:r>
          </a:p>
        </p:txBody>
      </p:sp>
    </p:spTree>
    <p:extLst>
      <p:ext uri="{BB962C8B-B14F-4D97-AF65-F5344CB8AC3E}">
        <p14:creationId xmlns:p14="http://schemas.microsoft.com/office/powerpoint/2010/main" val="166693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/>
        </p:nvSpPr>
        <p:spPr>
          <a:xfrm>
            <a:off x="116237" y="563701"/>
            <a:ext cx="8779790" cy="28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-PL" sz="72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40</a:t>
            </a:r>
            <a:r>
              <a:rPr lang="pl-PL" sz="50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-PL" sz="20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POLSKICH ZWIĄZKÓW SPORTOWYCH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-PL" sz="72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r>
              <a:rPr lang="pl-PL" sz="50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-PL" sz="24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BLOKÓW TEMATYCZNYCH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-PL" sz="72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100</a:t>
            </a:r>
            <a:r>
              <a:rPr lang="pl-PL" sz="50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-PL" sz="20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GODZIN SZKOLENIOWYCH</a:t>
            </a:r>
            <a:endParaRPr sz="2000" b="1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rgbClr val="0055A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1000"/>
              </a:spcBef>
              <a:spcAft>
                <a:spcPts val="1000"/>
              </a:spcAft>
              <a:buNone/>
            </a:pPr>
            <a:endParaRPr sz="1800" dirty="0">
              <a:solidFill>
                <a:srgbClr val="0055A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t>3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495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/>
        </p:nvSpPr>
        <p:spPr>
          <a:xfrm>
            <a:off x="2952426" y="1218301"/>
            <a:ext cx="8779790" cy="28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rgbClr val="0055A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1000"/>
              </a:spcBef>
              <a:spcAft>
                <a:spcPts val="1000"/>
              </a:spcAft>
              <a:buNone/>
            </a:pPr>
            <a:endParaRPr sz="1800" dirty="0">
              <a:solidFill>
                <a:srgbClr val="0055A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t>4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ostokąt 2"/>
          <p:cNvSpPr/>
          <p:nvPr/>
        </p:nvSpPr>
        <p:spPr>
          <a:xfrm>
            <a:off x="2014327" y="2744660"/>
            <a:ext cx="496321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SzPts val="1100"/>
            </a:pPr>
            <a:r>
              <a:rPr lang="pl-PL" sz="48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CELE </a:t>
            </a:r>
            <a:r>
              <a:rPr lang="pl-PL" sz="50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PROJEKTU</a:t>
            </a:r>
          </a:p>
        </p:txBody>
      </p:sp>
    </p:spTree>
    <p:extLst>
      <p:ext uri="{BB962C8B-B14F-4D97-AF65-F5344CB8AC3E}">
        <p14:creationId xmlns:p14="http://schemas.microsoft.com/office/powerpoint/2010/main" val="335868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/>
        </p:nvSpPr>
        <p:spPr>
          <a:xfrm>
            <a:off x="2952426" y="1218301"/>
            <a:ext cx="8779790" cy="28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rgbClr val="0055A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1000"/>
              </a:spcBef>
              <a:spcAft>
                <a:spcPts val="1000"/>
              </a:spcAft>
              <a:buNone/>
            </a:pPr>
            <a:endParaRPr sz="1800" dirty="0">
              <a:solidFill>
                <a:srgbClr val="0055A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t>5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ostokąt 2"/>
          <p:cNvSpPr/>
          <p:nvPr/>
        </p:nvSpPr>
        <p:spPr>
          <a:xfrm>
            <a:off x="2368321" y="2133936"/>
            <a:ext cx="422423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SzPts val="1100"/>
            </a:pPr>
            <a:r>
              <a:rPr lang="pl-PL" sz="48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BLOKI </a:t>
            </a:r>
          </a:p>
          <a:p>
            <a:pPr lvl="0" algn="ctr">
              <a:buSzPts val="1100"/>
            </a:pPr>
            <a:r>
              <a:rPr lang="pl-PL" sz="48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TEMATYCZNE</a:t>
            </a:r>
            <a:endParaRPr lang="pl-PL" sz="5000" b="1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24749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t>6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538" y="1088401"/>
            <a:ext cx="3809524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5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/>
        </p:nvSpPr>
        <p:spPr>
          <a:xfrm>
            <a:off x="147233" y="989700"/>
            <a:ext cx="4378272" cy="1164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</a:pPr>
            <a:endParaRPr lang="pl-PL" dirty="0"/>
          </a:p>
          <a:p>
            <a:pPr>
              <a:buSzPts val="1100"/>
            </a:pPr>
            <a:endParaRPr lang="pl-PL" i="1" dirty="0"/>
          </a:p>
          <a:p>
            <a:pPr lvl="0">
              <a:buSzPts val="1100"/>
            </a:pPr>
            <a:endParaRPr lang="pl-PL" sz="3000" b="1" dirty="0">
              <a:solidFill>
                <a:srgbClr val="0070C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rgbClr val="0055A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1000"/>
              </a:spcBef>
              <a:spcAft>
                <a:spcPts val="1000"/>
              </a:spcAft>
              <a:buNone/>
            </a:pPr>
            <a:endParaRPr sz="1800" dirty="0">
              <a:solidFill>
                <a:srgbClr val="0055A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t>7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07" y="3685853"/>
            <a:ext cx="2012221" cy="201222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764" y="3659214"/>
            <a:ext cx="2901407" cy="88748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169" y="2154264"/>
            <a:ext cx="2258422" cy="112921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061" y="2099514"/>
            <a:ext cx="1355629" cy="135562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DA8CF3B-4C4A-43D4-B790-6D2CAD8061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2156" y="366635"/>
            <a:ext cx="1852625" cy="150217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5138796-E508-4731-9F6E-A9D6242520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2835" y="366635"/>
            <a:ext cx="1716766" cy="150217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95" y="2024854"/>
            <a:ext cx="3038475" cy="150495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784" y="3650447"/>
            <a:ext cx="6568137" cy="1727607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088" y="4809321"/>
            <a:ext cx="3176757" cy="77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1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t>8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347" y="4061585"/>
            <a:ext cx="963252" cy="111144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029" y="1674940"/>
            <a:ext cx="1736112" cy="66903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97" y="2784289"/>
            <a:ext cx="1432956" cy="72004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77" y="1416183"/>
            <a:ext cx="2195023" cy="121602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31" y="1586721"/>
            <a:ext cx="2818781" cy="874946"/>
          </a:xfrm>
          <a:prstGeom prst="rect">
            <a:avLst/>
          </a:prstGeom>
        </p:spPr>
      </p:pic>
      <p:pic>
        <p:nvPicPr>
          <p:cNvPr id="12" name="Grafika 11">
            <a:extLst>
              <a:ext uri="{FF2B5EF4-FFF2-40B4-BE49-F238E27FC236}">
                <a16:creationId xmlns:a16="http://schemas.microsoft.com/office/drawing/2014/main" id="{39686521-D95E-4244-B778-A0DDED9C70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7835" y="3958653"/>
            <a:ext cx="1308881" cy="1185207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020" y="2872197"/>
            <a:ext cx="1893450" cy="544225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020" y="3863482"/>
            <a:ext cx="1802130" cy="130954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734" y="2632205"/>
            <a:ext cx="922473" cy="111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8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/>
        </p:nvSpPr>
        <p:spPr>
          <a:xfrm>
            <a:off x="158968" y="1718121"/>
            <a:ext cx="8779790" cy="28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pl-PL" sz="4000" b="1" dirty="0">
              <a:solidFill>
                <a:srgbClr val="0070C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-PL" sz="40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www.zarzadzaniesportem.org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pl-PL" sz="3000" b="1" dirty="0">
              <a:solidFill>
                <a:srgbClr val="0070C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pl-PL" sz="3000" b="1" dirty="0">
              <a:solidFill>
                <a:srgbClr val="0070C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000" dirty="0">
              <a:solidFill>
                <a:srgbClr val="0055A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1000"/>
              </a:spcBef>
              <a:spcAft>
                <a:spcPts val="1000"/>
              </a:spcAft>
              <a:buNone/>
            </a:pPr>
            <a:endParaRPr sz="1800" dirty="0">
              <a:solidFill>
                <a:srgbClr val="0055A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t>9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147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53</Words>
  <Application>Microsoft Office PowerPoint</Application>
  <PresentationFormat>Pokaz na ekranie (16:10)</PresentationFormat>
  <Paragraphs>35</Paragraphs>
  <Slides>11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4" baseType="lpstr">
      <vt:lpstr>Arial</vt:lpstr>
      <vt:lpstr>Open Sans</vt:lpstr>
      <vt:lpstr>Simple Light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 Popławski</dc:creator>
  <cp:lastModifiedBy>Grzegorz Botwina</cp:lastModifiedBy>
  <cp:revision>37</cp:revision>
  <dcterms:modified xsi:type="dcterms:W3CDTF">2018-04-11T09:24:09Z</dcterms:modified>
</cp:coreProperties>
</file>